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92A3C-834B-4C59-9F70-7D9C10528694}" v="1" dt="2024-01-29T21:29:20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A8FBA1-4962-9171-0EA8-A18509354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C2E19A-EC39-1A13-EE77-887BBB18B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0A4D84-133D-124A-F6F5-1A7EA41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E70393-DBA4-1436-9C76-CA361285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994447-2D0B-20C4-A215-572FE7E7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22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3A5A1D-2A1B-829F-2DD5-744A9A2EF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A8AC05-D356-5A64-2AF6-12297CDFE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622368-0E91-4406-9AEA-4385ADFF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1815A1-6F71-3320-A6A8-74C6D2E4F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B54F8D-8DCE-A8D0-322F-073A70B91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2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3B6B614-FF34-6A23-C8C8-483193AC6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4A11B6A-454E-0F2A-2524-B0306D97C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E94E2-C82C-FCB9-D522-C4F2B263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940FC2-6CFF-0D22-ACFB-954CA8E4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06F024-E2BF-5853-280E-18A67E51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87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C7A0D4-DB83-3E79-3587-CAD1BD95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E793F-4DA9-61F8-DD4E-955C6E5A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2EF0A2-6044-0E16-8D8E-32689D913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4E3221-932B-9F7E-9832-2DA8CA782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5A2FEB-7369-1010-BB48-4C9D0FF2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5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75015-5482-1D76-3033-34449E85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F46D2E-28EA-0E3F-818D-4A9605005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944435-7C9E-0C80-67A9-61A23E5B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D5AF49-6425-6F6D-D2ED-00150BE7B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74A834-669B-7037-EC2E-D7164BFCC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58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0E6758-2CD3-7504-8639-F6AA5EF61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2C8D6-56EB-10F8-DD62-EEAA39308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0B0429-15D9-77F9-9C57-1ABF9DF44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A35291-F48C-C2A5-BA81-AD3514A4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593BDD-146F-3696-6DEA-1B29EE909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511FAE-ED86-7268-721B-4C9FDEBD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09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093DC0-7ABC-A536-3483-94B4AFD8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CFB32E-9EAF-C809-452A-399F02A16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2F57A7-D2A1-60C0-D41E-76A03D9B5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401889-3EB0-0DD6-34DD-D6B916E73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0D09A1-DAC9-3069-3BEF-34D068DFE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176465-CE7E-786C-E125-EACA1810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96EB414-11DF-962E-A1D2-3641EDFFD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7E40E5-66D2-2102-0858-5EA980197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44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D0DCE-0B9E-6C50-3DEE-0FC8EE59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ADE9C4-6380-52BE-A5B4-97BA34D7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9A1F4D-F16A-8A15-0979-03662E5A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01CCC8-C056-6AD3-F125-1B44926A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83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61E0D46-524D-0036-F7D6-89325E82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4AFCC87-88C2-A4F3-3C8D-7BC8B9CFF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AE7237-CB2F-0E1C-5960-02EC9B74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2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0CBF18-52C3-708E-1ABD-57FBEDEB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BA89A-D738-4951-D3C1-A3631A5B6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13415D-7C88-BD1A-C773-B19194CFA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8E0E84-17B2-6A5A-8E60-A1E1332E3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4D4A97-9FC4-11C6-13ED-79210F557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4635E4-A162-E4BE-3B6D-5B892A3C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99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5ED440-72C5-27BA-E838-2CCB1745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BE6501F-2F3D-D9A1-A43B-0CE0794E7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02A267-4E04-3FDB-F25A-572B86627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B0C505-707B-3E09-ABC5-1B161E6A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ECC51D-518E-7F60-B2D7-23D93F89B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103CF6-671D-04C9-62FF-E672EECA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42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75E66F-D5DC-BF59-958B-705FEC215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E18F53-5E60-1512-DDE4-953BC477D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B188B1-22FF-574F-7D35-168436124B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4515D-0636-4A3F-94E9-00BE9E60993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FCB6BF-B766-1274-6CCD-1E5C026E1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E53B84-10D3-D346-F884-AEFEB2BC6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8821-AC46-4CB7-A127-DD4AFF84A5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58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6808D77-A794-BEA3-FC1E-492B606138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73" b="69429"/>
          <a:stretch/>
        </p:blipFill>
        <p:spPr>
          <a:xfrm>
            <a:off x="6661" y="2102382"/>
            <a:ext cx="8829000" cy="394754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25E0262-8888-012F-BA22-C385605458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640" t="31588"/>
          <a:stretch/>
        </p:blipFill>
        <p:spPr>
          <a:xfrm>
            <a:off x="8963910" y="57288"/>
            <a:ext cx="2743199" cy="6800712"/>
          </a:xfrm>
          <a:prstGeom prst="rect">
            <a:avLst/>
          </a:prstGeom>
        </p:spPr>
      </p:pic>
      <p:pic>
        <p:nvPicPr>
          <p:cNvPr id="2" name="Image 1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A73EF0D9-E797-8FAF-0889-66F7AE651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386" y="324676"/>
            <a:ext cx="5134035" cy="131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633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18D5CDA03FBE4788B9D741698F64EA" ma:contentTypeVersion="18" ma:contentTypeDescription="Create a new document." ma:contentTypeScope="" ma:versionID="b9091f0728efd62217c8200c47b1c60c">
  <xsd:schema xmlns:xsd="http://www.w3.org/2001/XMLSchema" xmlns:xs="http://www.w3.org/2001/XMLSchema" xmlns:p="http://schemas.microsoft.com/office/2006/metadata/properties" xmlns:ns2="529449d6-dcad-4d40-8f82-4f47086bdf92" xmlns:ns3="c229ac10-5134-4cb5-be7e-de54d68e65c7" targetNamespace="http://schemas.microsoft.com/office/2006/metadata/properties" ma:root="true" ma:fieldsID="db824c8b0f8cc43f2aa33e7039f39253" ns2:_="" ns3:_="">
    <xsd:import namespace="529449d6-dcad-4d40-8f82-4f47086bdf92"/>
    <xsd:import namespace="c229ac10-5134-4cb5-be7e-de54d68e65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449d6-dcad-4d40-8f82-4f47086bdf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937e70-1053-4ffb-8d46-2e1acb9202ae}" ma:internalName="TaxCatchAll" ma:showField="CatchAllData" ma:web="529449d6-dcad-4d40-8f82-4f47086bdf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29ac10-5134-4cb5-be7e-de54d68e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c900aae-d616-4a65-86e9-3f041357f4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9449d6-dcad-4d40-8f82-4f47086bdf92" xsi:nil="true"/>
    <lcf76f155ced4ddcb4097134ff3c332f xmlns="c229ac10-5134-4cb5-be7e-de54d68e65c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481A0A9-04EC-43AC-B603-D322575C0EA4}"/>
</file>

<file path=customXml/itemProps2.xml><?xml version="1.0" encoding="utf-8"?>
<ds:datastoreItem xmlns:ds="http://schemas.openxmlformats.org/officeDocument/2006/customXml" ds:itemID="{DA30316B-3109-47FC-B87F-15896DC6C497}"/>
</file>

<file path=customXml/itemProps3.xml><?xml version="1.0" encoding="utf-8"?>
<ds:datastoreItem xmlns:ds="http://schemas.openxmlformats.org/officeDocument/2006/customXml" ds:itemID="{BB569E28-F8F1-4911-AD15-1ABF247116F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Guersendre NAGY</dc:creator>
  <cp:lastModifiedBy>Ville Raasakka</cp:lastModifiedBy>
  <cp:revision>2</cp:revision>
  <dcterms:created xsi:type="dcterms:W3CDTF">2024-01-19T11:09:02Z</dcterms:created>
  <dcterms:modified xsi:type="dcterms:W3CDTF">2024-01-30T07:49:35Z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0x0101008C18D5CDA03FBE4788B9D741698F64EA</vt:lpwstr>
  </property>
</Properties>
</file>